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3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5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53E4-8F87-4254-9518-BEBD709061F0}" type="datetimeFigureOut">
              <a:rPr lang="en-US" smtClean="0"/>
              <a:t>25/06/2015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B215-ED74-4B08-A60F-69EBE4B2A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1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ebra.basil@uleth.c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0763"/>
            <a:ext cx="9144000" cy="1314162"/>
          </a:xfrm>
        </p:spPr>
        <p:txBody>
          <a:bodyPr/>
          <a:lstStyle/>
          <a:p>
            <a:r>
              <a:rPr lang="en-US" dirty="0" smtClean="0"/>
              <a:t>Debra Z. Basil</a:t>
            </a:r>
            <a:r>
              <a:rPr lang="en-US" smtClean="0"/>
              <a:t>, PhD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261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Professor of Marketing</a:t>
            </a:r>
          </a:p>
          <a:p>
            <a:r>
              <a:rPr lang="en-US" dirty="0" err="1" smtClean="0"/>
              <a:t>Markin</a:t>
            </a:r>
            <a:r>
              <a:rPr lang="en-US" dirty="0" smtClean="0"/>
              <a:t> Hall 4016</a:t>
            </a:r>
          </a:p>
          <a:p>
            <a:r>
              <a:rPr lang="en-US" dirty="0" smtClean="0"/>
              <a:t>(403) 329-2164</a:t>
            </a:r>
          </a:p>
          <a:p>
            <a:r>
              <a:rPr lang="en-US" dirty="0" smtClean="0">
                <a:hlinkClick r:id="rId2"/>
              </a:rPr>
              <a:t>Debra.basil@uleth.ca</a:t>
            </a:r>
            <a:endParaRPr lang="en-US" dirty="0" smtClean="0"/>
          </a:p>
          <a:p>
            <a:r>
              <a:rPr lang="en-US" dirty="0" smtClean="0"/>
              <a:t>Please see my webpage on scholar.ulethbridge.ca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889" y="2486817"/>
            <a:ext cx="1014222" cy="142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99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bra Z. Basil, PhD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Debra Z. Basil, PhD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Debra Z. Basil, PhD</dc:title>
  <dc:creator>Basil, Debra</dc:creator>
  <cp:lastModifiedBy>Basil, Debra</cp:lastModifiedBy>
  <cp:revision>1</cp:revision>
  <dcterms:created xsi:type="dcterms:W3CDTF">2015-06-25T20:17:32Z</dcterms:created>
  <dcterms:modified xsi:type="dcterms:W3CDTF">2015-06-25T20:17:54Z</dcterms:modified>
</cp:coreProperties>
</file>